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2814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8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5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0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77825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3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9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2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976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6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8B84F6-84B2-4A0F-BA2E-5EFDDA501E3B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1A384E1-2798-4009-AAE1-A06B4BA19F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5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5880" y="428798"/>
            <a:ext cx="8529166" cy="2422819"/>
          </a:xfrm>
        </p:spPr>
        <p:txBody>
          <a:bodyPr/>
          <a:lstStyle/>
          <a:p>
            <a:r>
              <a:rPr lang="ru-RU" dirty="0" smtClean="0"/>
              <a:t>Системы счисления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8385" y="3238996"/>
            <a:ext cx="7969158" cy="198903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Десятичная </a:t>
            </a:r>
            <a:r>
              <a:rPr lang="ru-RU" sz="2600" dirty="0"/>
              <a:t>древнеегипетская система </a:t>
            </a:r>
            <a:r>
              <a:rPr lang="ru-RU" sz="2600" dirty="0" smtClean="0"/>
              <a:t>счисления</a:t>
            </a:r>
            <a:endParaRPr lang="en-US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Древнегреческая (ионийская) система </a:t>
            </a:r>
            <a:r>
              <a:rPr lang="ru-RU" sz="2600" dirty="0" smtClean="0"/>
              <a:t>счисления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Римская </a:t>
            </a:r>
            <a:r>
              <a:rPr lang="ru-RU" sz="2600" dirty="0"/>
              <a:t>система </a:t>
            </a:r>
            <a:r>
              <a:rPr lang="ru-RU" sz="2600" dirty="0" smtClean="0"/>
              <a:t>счисления</a:t>
            </a:r>
            <a:endParaRPr lang="en-US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Вавилонская система </a:t>
            </a:r>
            <a:r>
              <a:rPr lang="ru-RU" sz="2600" dirty="0" smtClean="0"/>
              <a:t>счисления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903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2" y="206828"/>
            <a:ext cx="10245634" cy="2144486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Система </a:t>
            </a:r>
            <a:r>
              <a:rPr lang="ru-RU" u="sng" dirty="0" smtClean="0"/>
              <a:t>счисления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- </a:t>
            </a:r>
            <a:r>
              <a:rPr lang="ru-RU" sz="3100" dirty="0"/>
              <a:t>э</a:t>
            </a:r>
            <a:r>
              <a:rPr lang="ru-RU" sz="3100" dirty="0" smtClean="0"/>
              <a:t>то </a:t>
            </a:r>
            <a:r>
              <a:rPr lang="ru-RU" sz="3100" dirty="0"/>
              <a:t>знаковая система, в которой числа записываются по определенным правилам с помощью символов некоторого алфавита, называемых цифрами.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736" y="2323555"/>
            <a:ext cx="287383" cy="299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82" t="26448" r="5625" b="13624"/>
          <a:stretch/>
        </p:blipFill>
        <p:spPr>
          <a:xfrm>
            <a:off x="936172" y="3124972"/>
            <a:ext cx="7228117" cy="3614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37" y="2555965"/>
            <a:ext cx="3150874" cy="4255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371" y="1881829"/>
            <a:ext cx="2213040" cy="749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036" y="2250692"/>
            <a:ext cx="6746050" cy="7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68" y="189411"/>
            <a:ext cx="9601200" cy="1485900"/>
          </a:xfrm>
        </p:spPr>
        <p:txBody>
          <a:bodyPr/>
          <a:lstStyle/>
          <a:p>
            <a:r>
              <a:rPr lang="ru-RU" b="1" dirty="0"/>
              <a:t>Десятичная древнеегипетская система счисления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109" y="3633591"/>
            <a:ext cx="11007635" cy="465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С течением времени эти знаки изменились и приобрели более простой </a:t>
            </a:r>
            <a:r>
              <a:rPr lang="ru-RU" sz="2400" dirty="0" smtClean="0"/>
              <a:t>вид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898" y="2247492"/>
            <a:ext cx="7273290" cy="1254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76" y="1588385"/>
            <a:ext cx="11120068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898" y="4231097"/>
            <a:ext cx="7273290" cy="13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337" y="189412"/>
            <a:ext cx="8625840" cy="14129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Древнегреческая (ионийская) система счисления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337" y="1488848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— непозиционная система счисления, в которой, в качестве символов для счёта, употребляют греческие буквы, а также дополнительные символы, такие как ς (стигма), Ϙ (копа) и Ϡ (</a:t>
            </a:r>
            <a:r>
              <a:rPr lang="ru-RU" dirty="0" err="1"/>
              <a:t>сампи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smtClean="0"/>
              <a:t>Греческая </a:t>
            </a:r>
            <a:r>
              <a:rPr lang="ru-RU" dirty="0"/>
              <a:t>система нумерации была основана на их алфавите.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7" y="3021238"/>
            <a:ext cx="11290663" cy="35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5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9" y="163286"/>
            <a:ext cx="9601200" cy="1485900"/>
          </a:xfrm>
        </p:spPr>
        <p:txBody>
          <a:bodyPr/>
          <a:lstStyle/>
          <a:p>
            <a:r>
              <a:rPr lang="ru-RU" b="1" dirty="0"/>
              <a:t>Римская система счисления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11" y="1104900"/>
            <a:ext cx="7937863" cy="5442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качестве цифр в ней используются латинские буквы: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7942" y="1820115"/>
            <a:ext cx="845602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800" b="1" dirty="0" smtClean="0">
                <a:effectLst/>
                <a:latin typeface="Times New Roman" panose="02020603050405020304" pitchFamily="18" charset="0"/>
              </a:rPr>
              <a:t>I      V       X       L      </a:t>
            </a:r>
            <a:r>
              <a:rPr lang="ru-RU" altLang="ru-RU" sz="2800" b="1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ru-RU" sz="2800" b="1" dirty="0" smtClean="0">
                <a:effectLst/>
                <a:latin typeface="Times New Roman" panose="02020603050405020304" pitchFamily="18" charset="0"/>
              </a:rPr>
              <a:t>C        </a:t>
            </a:r>
            <a:r>
              <a:rPr lang="ru-RU" altLang="ru-RU" sz="2800" b="1" dirty="0" smtClean="0">
                <a:effectLst/>
                <a:latin typeface="Times New Roman" panose="02020603050405020304" pitchFamily="18" charset="0"/>
              </a:rPr>
              <a:t>  </a:t>
            </a:r>
            <a:r>
              <a:rPr lang="en-US" altLang="ru-RU" sz="2800" b="1" dirty="0" smtClean="0">
                <a:effectLst/>
                <a:latin typeface="Times New Roman" panose="02020603050405020304" pitchFamily="18" charset="0"/>
              </a:rPr>
              <a:t>D         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effectLst/>
                <a:latin typeface="Times New Roman" panose="02020603050405020304" pitchFamily="18" charset="0"/>
              </a:rPr>
              <a:t>   1      5       10     50    100     500     1000</a:t>
            </a:r>
            <a:endParaRPr lang="ru-RU" altLang="ru-RU" sz="2800" b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" y="2943497"/>
            <a:ext cx="6757406" cy="3329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0" y="2943497"/>
            <a:ext cx="3326674" cy="33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593" y="157293"/>
            <a:ext cx="9601200" cy="1485900"/>
          </a:xfrm>
        </p:spPr>
        <p:txBody>
          <a:bodyPr/>
          <a:lstStyle/>
          <a:p>
            <a:r>
              <a:rPr lang="ru-RU" b="1" dirty="0"/>
              <a:t>Вавилонская система счисления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313" y="826316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Первая позиционная система счисления была придумана еще в древнем Вавилоне, причем вавилонская нумерация </a:t>
            </a:r>
            <a:r>
              <a:rPr lang="ru-RU" dirty="0" smtClean="0"/>
              <a:t>была шестидесятеричной.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6" t="16758" r="2354" b="8380"/>
          <a:stretch/>
        </p:blipFill>
        <p:spPr>
          <a:xfrm>
            <a:off x="767593" y="1643193"/>
            <a:ext cx="8615494" cy="51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3667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48</TotalTime>
  <Words>136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Times New Roman</vt:lpstr>
      <vt:lpstr>Wingdings</vt:lpstr>
      <vt:lpstr>Crop</vt:lpstr>
      <vt:lpstr>Системы счисления</vt:lpstr>
      <vt:lpstr>Система счисления - это знаковая система, в которой числа записываются по определенным правилам с помощью символов некоторого алфавита, называемых цифрами. </vt:lpstr>
      <vt:lpstr>Десятичная древнеегипетская система счисления</vt:lpstr>
      <vt:lpstr>Древнегреческая (ионийская) система счисления </vt:lpstr>
      <vt:lpstr>Римская система счисления </vt:lpstr>
      <vt:lpstr>Вавилонская система счисления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счисления</dc:title>
  <dc:creator>User</dc:creator>
  <cp:lastModifiedBy>User</cp:lastModifiedBy>
  <cp:revision>7</cp:revision>
  <dcterms:created xsi:type="dcterms:W3CDTF">2017-12-09T06:00:41Z</dcterms:created>
  <dcterms:modified xsi:type="dcterms:W3CDTF">2018-06-10T11:03:42Z</dcterms:modified>
</cp:coreProperties>
</file>