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51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124D-61C5-484C-8787-EF2E46B5D722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B4B-ECB9-4414-9D48-4377F4402C2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124D-61C5-484C-8787-EF2E46B5D722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B4B-ECB9-4414-9D48-4377F4402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24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124D-61C5-484C-8787-EF2E46B5D722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B4B-ECB9-4414-9D48-4377F4402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94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124D-61C5-484C-8787-EF2E46B5D722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B4B-ECB9-4414-9D48-4377F4402C2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1078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124D-61C5-484C-8787-EF2E46B5D722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B4B-ECB9-4414-9D48-4377F4402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74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124D-61C5-484C-8787-EF2E46B5D722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B4B-ECB9-4414-9D48-4377F4402C2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403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124D-61C5-484C-8787-EF2E46B5D722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B4B-ECB9-4414-9D48-4377F4402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070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124D-61C5-484C-8787-EF2E46B5D722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B4B-ECB9-4414-9D48-4377F4402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168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124D-61C5-484C-8787-EF2E46B5D722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B4B-ECB9-4414-9D48-4377F4402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89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124D-61C5-484C-8787-EF2E46B5D722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B4B-ECB9-4414-9D48-4377F4402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42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124D-61C5-484C-8787-EF2E46B5D722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B4B-ECB9-4414-9D48-4377F4402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1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124D-61C5-484C-8787-EF2E46B5D722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B4B-ECB9-4414-9D48-4377F4402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67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124D-61C5-484C-8787-EF2E46B5D722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B4B-ECB9-4414-9D48-4377F4402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06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124D-61C5-484C-8787-EF2E46B5D722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B4B-ECB9-4414-9D48-4377F4402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97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124D-61C5-484C-8787-EF2E46B5D722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B4B-ECB9-4414-9D48-4377F4402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50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124D-61C5-484C-8787-EF2E46B5D722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B4B-ECB9-4414-9D48-4377F4402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97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124D-61C5-484C-8787-EF2E46B5D722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B4B-ECB9-4414-9D48-4377F4402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50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966124D-61C5-484C-8787-EF2E46B5D722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BCF6B4B-ECB9-4414-9D48-4377F4402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800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012" y="-1037493"/>
            <a:ext cx="8001000" cy="2971801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Растровая и векторная графика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7012" y="2083777"/>
            <a:ext cx="5637457" cy="4510453"/>
          </a:xfrm>
        </p:spPr>
        <p:txBody>
          <a:bodyPr>
            <a:normAutofit/>
          </a:bodyPr>
          <a:lstStyle/>
          <a:p>
            <a:r>
              <a:rPr lang="ru-RU" sz="2300" dirty="0"/>
              <a:t>Для обработки изображений на компьютере используются специальные программы – графические редакторы.</a:t>
            </a:r>
          </a:p>
          <a:p>
            <a:r>
              <a:rPr lang="ru-RU" sz="23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Графический </a:t>
            </a:r>
            <a:r>
              <a:rPr lang="ru-RU" sz="2300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редактор</a:t>
            </a:r>
            <a:r>
              <a:rPr lang="ru-RU" sz="2300" dirty="0"/>
              <a:t> – это программа создания, редактирования и просмотра графических изображений.</a:t>
            </a:r>
          </a:p>
          <a:p>
            <a:r>
              <a:rPr lang="ru-RU" sz="2300" dirty="0" smtClean="0"/>
              <a:t>Графические </a:t>
            </a:r>
            <a:r>
              <a:rPr lang="ru-RU" sz="2300" dirty="0"/>
              <a:t>редакторы можно разделить на две категории: </a:t>
            </a:r>
            <a:r>
              <a:rPr lang="ru-RU" sz="2300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растровые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/>
              <a:t>и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векторные</a:t>
            </a:r>
            <a:r>
              <a:rPr lang="ru-RU" sz="23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35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35" y="263769"/>
            <a:ext cx="6428765" cy="1360202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Растровая графика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935" y="1969477"/>
            <a:ext cx="6428765" cy="438736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Растровое изображение, как мозаика, складывается из множества маленьких ячеек — </a:t>
            </a:r>
            <a:r>
              <a:rPr lang="ru-RU" sz="2400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пикселей</a:t>
            </a:r>
            <a:r>
              <a:rPr lang="ru-RU" sz="2400" dirty="0"/>
              <a:t>, где каждый пиксель содержит информацию о цвете. Определить растровое изображение можно увеличив его масштаб: на определённом этапе станет заметно множество маленьких квадратов — это и есть пиксели.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9959" t="10503" b="21288"/>
          <a:stretch/>
        </p:blipFill>
        <p:spPr>
          <a:xfrm>
            <a:off x="7411915" y="2470639"/>
            <a:ext cx="4083649" cy="2553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14935" y="5934808"/>
            <a:ext cx="5781065" cy="659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Наиболее распространённые растровые форматы: JPEG, PNG.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61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663" y="5208302"/>
            <a:ext cx="9734673" cy="150706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и недостатки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растровой графики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226" y="843736"/>
            <a:ext cx="5065956" cy="4090376"/>
          </a:xfrm>
        </p:spPr>
        <p:txBody>
          <a:bodyPr>
            <a:noAutofit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создать изображение любой сложности — с огромным количеством деталей и широкой цветовой гаммой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Растровые изображения наиболее распространённые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растровой графикой проще, так как механизмы её создания и редактирования более привычны и распространен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высокую точность передачи цветов и полутонов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скорость обработки сложных изображений, если не нужно масштабирование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>
            <a:stCxn id="2" idx="0"/>
          </p:cNvCxnSpPr>
          <p:nvPr/>
        </p:nvCxnSpPr>
        <p:spPr>
          <a:xfrm flipH="1" flipV="1">
            <a:off x="4528038" y="4659923"/>
            <a:ext cx="1567962" cy="548379"/>
          </a:xfrm>
          <a:prstGeom prst="straightConnector1">
            <a:avLst/>
          </a:prstGeom>
          <a:ln w="3810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539536">
            <a:off x="6124756" y="4608664"/>
            <a:ext cx="1707028" cy="6828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-189812"/>
            <a:ext cx="5538326" cy="442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57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19" y="205478"/>
            <a:ext cx="7756404" cy="1552984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растровой графики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6819" y="1037642"/>
            <a:ext cx="7756404" cy="25338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Растровая графика у</a:t>
            </a:r>
            <a:r>
              <a:rPr lang="ru-RU" dirty="0" smtClean="0"/>
              <a:t>добна </a:t>
            </a:r>
            <a:r>
              <a:rPr lang="ru-RU" dirty="0"/>
              <a:t>для создания качественных фотореалистичных изображений, цифровых рисунков и фотографий. Самый популярный редактор растровой графики — </a:t>
            </a:r>
            <a:r>
              <a:rPr lang="ru-RU" dirty="0" err="1"/>
              <a:t>Adobe</a:t>
            </a:r>
            <a:r>
              <a:rPr lang="ru-RU" dirty="0"/>
              <a:t> </a:t>
            </a:r>
            <a:r>
              <a:rPr lang="ru-RU" dirty="0" err="1"/>
              <a:t>Photoshop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372" t="5976" r="53456" b="48757"/>
          <a:stretch/>
        </p:blipFill>
        <p:spPr>
          <a:xfrm>
            <a:off x="446819" y="3799934"/>
            <a:ext cx="3341077" cy="28025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53702"/>
          <a:stretch/>
        </p:blipFill>
        <p:spPr>
          <a:xfrm>
            <a:off x="4835769" y="3799934"/>
            <a:ext cx="3367454" cy="27852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6653" y="3198166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Растровая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621028" y="3198167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Векторная</a:t>
            </a:r>
            <a:endParaRPr lang="ru-RU" sz="24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481" y="214272"/>
            <a:ext cx="6288087" cy="1421098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Векторная графика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480" y="1951078"/>
            <a:ext cx="6288087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В отличие от растровых, векторные изображения состоят уже не из пикселей, а из множества опорных точек и соединяющих их кривых. Векторное изображение описывается математическими формулами и, соответственно, не требует наличия информации о каждом пикселе. Сколько ни увеличивай масштаб векторного изображения, вы никогда не увидите пикселей.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0823" r="51518" b="20214"/>
          <a:stretch/>
        </p:blipFill>
        <p:spPr>
          <a:xfrm>
            <a:off x="7456609" y="2118945"/>
            <a:ext cx="3639283" cy="2374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76480" y="6040315"/>
            <a:ext cx="6013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Самые популярные векторные форматы: SVG, AI.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981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206" y="5187462"/>
            <a:ext cx="9145588" cy="1507067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и недостатки векторной графики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612" y="334108"/>
            <a:ext cx="5411788" cy="485335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Чтобы отобразить векторное изображение требуется произвести ряд вычислений, соответственно, сложные изображения могут требовать повышенных вычислительных мощностей.</a:t>
            </a:r>
          </a:p>
          <a:p>
            <a:r>
              <a:rPr lang="ru-RU" dirty="0"/>
              <a:t>Не каждая графическая сцена может быть представлена в векторном виде: для сложного изображения с широкой цветовой гаммой может потребоваться огромное количество точек и </a:t>
            </a:r>
            <a:r>
              <a:rPr lang="ru-RU" dirty="0" smtClean="0"/>
              <a:t>кривых.</a:t>
            </a:r>
            <a:endParaRPr lang="ru-RU" dirty="0"/>
          </a:p>
          <a:p>
            <a:r>
              <a:rPr lang="ru-RU" dirty="0"/>
              <a:t>Процесс создания и редактирования векторной графики отличается от привычной многим модели — для работы с вектором потребуются дополнительные знания.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792" y="747346"/>
            <a:ext cx="5511262" cy="36152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972" y="4740548"/>
            <a:ext cx="1707028" cy="682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949" y="4362587"/>
            <a:ext cx="1774090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58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858" y="240647"/>
            <a:ext cx="7747611" cy="1507067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векторной графики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858" y="668216"/>
            <a:ext cx="8486165" cy="361526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Векторная графика используется для иллюстраций, иконок, логотипов и технических чертежей, но сложна для воспроизведения фотореалистичных изображений. Самый популярный редактор векторной графики — </a:t>
            </a:r>
            <a:r>
              <a:rPr lang="ru-RU" dirty="0" err="1"/>
              <a:t>Adobe</a:t>
            </a:r>
            <a:r>
              <a:rPr lang="ru-RU" dirty="0"/>
              <a:t> </a:t>
            </a:r>
            <a:r>
              <a:rPr lang="ru-RU" dirty="0" err="1"/>
              <a:t>Illustrator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226" b="7384"/>
          <a:stretch/>
        </p:blipFill>
        <p:spPr>
          <a:xfrm>
            <a:off x="402858" y="3367453"/>
            <a:ext cx="3452446" cy="3086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74670"/>
          <a:stretch/>
        </p:blipFill>
        <p:spPr>
          <a:xfrm>
            <a:off x="4276663" y="4473363"/>
            <a:ext cx="4612361" cy="87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4724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55</TotalTime>
  <Words>351</Words>
  <Application>Microsoft Office PowerPoint</Application>
  <PresentationFormat>Широкоэкранный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Century Gothic</vt:lpstr>
      <vt:lpstr>Times New Roman</vt:lpstr>
      <vt:lpstr>Wingdings 3</vt:lpstr>
      <vt:lpstr>Сектор</vt:lpstr>
      <vt:lpstr>Растровая и векторная графика</vt:lpstr>
      <vt:lpstr>Растровая графика</vt:lpstr>
      <vt:lpstr>Преимущества и недостатки растровой графики</vt:lpstr>
      <vt:lpstr>Применение растровой графики</vt:lpstr>
      <vt:lpstr>Векторная графика</vt:lpstr>
      <vt:lpstr>Преимущества и недостатки векторной графики</vt:lpstr>
      <vt:lpstr>Применение векторной графики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Растровая и векторная графика</dc:title>
  <dc:creator>User</dc:creator>
  <cp:lastModifiedBy>User</cp:lastModifiedBy>
  <cp:revision>7</cp:revision>
  <dcterms:created xsi:type="dcterms:W3CDTF">2018-05-01T12:51:49Z</dcterms:created>
  <dcterms:modified xsi:type="dcterms:W3CDTF">2018-05-01T13:47:48Z</dcterms:modified>
</cp:coreProperties>
</file>