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451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D7308-2350-4480-A243-A399DC0D1E2B}" type="datetimeFigureOut">
              <a:rPr lang="ru-RU" smtClean="0"/>
              <a:t>23.12.2018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C86E4-BB36-45F6-9D5E-45BE477DCC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998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D7308-2350-4480-A243-A399DC0D1E2B}" type="datetimeFigureOut">
              <a:rPr lang="ru-RU" smtClean="0"/>
              <a:t>23.12.2018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C86E4-BB36-45F6-9D5E-45BE477DCC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204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D7308-2350-4480-A243-A399DC0D1E2B}" type="datetimeFigureOut">
              <a:rPr lang="ru-RU" smtClean="0"/>
              <a:t>23.12.2018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C86E4-BB36-45F6-9D5E-45BE477DCC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520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D7308-2350-4480-A243-A399DC0D1E2B}" type="datetimeFigureOut">
              <a:rPr lang="ru-RU" smtClean="0"/>
              <a:t>23.12.2018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C86E4-BB36-45F6-9D5E-45BE477DCC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237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D7308-2350-4480-A243-A399DC0D1E2B}" type="datetimeFigureOut">
              <a:rPr lang="ru-RU" smtClean="0"/>
              <a:t>23.12.2018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C86E4-BB36-45F6-9D5E-45BE477DCC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0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D7308-2350-4480-A243-A399DC0D1E2B}" type="datetimeFigureOut">
              <a:rPr lang="ru-RU" smtClean="0"/>
              <a:t>23.12.2018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C86E4-BB36-45F6-9D5E-45BE477DCC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029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D7308-2350-4480-A243-A399DC0D1E2B}" type="datetimeFigureOut">
              <a:rPr lang="ru-RU" smtClean="0"/>
              <a:t>23.12.2018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C86E4-BB36-45F6-9D5E-45BE477DCC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147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D7308-2350-4480-A243-A399DC0D1E2B}" type="datetimeFigureOut">
              <a:rPr lang="ru-RU" smtClean="0"/>
              <a:t>23.12.2018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C86E4-BB36-45F6-9D5E-45BE477DCC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896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D7308-2350-4480-A243-A399DC0D1E2B}" type="datetimeFigureOut">
              <a:rPr lang="ru-RU" smtClean="0"/>
              <a:t>23.12.2018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C86E4-BB36-45F6-9D5E-45BE477DCC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049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D7308-2350-4480-A243-A399DC0D1E2B}" type="datetimeFigureOut">
              <a:rPr lang="ru-RU" smtClean="0"/>
              <a:t>23.12.2018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C86E4-BB36-45F6-9D5E-45BE477DCC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170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D7308-2350-4480-A243-A399DC0D1E2B}" type="datetimeFigureOut">
              <a:rPr lang="ru-RU" smtClean="0"/>
              <a:t>23.12.2018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C86E4-BB36-45F6-9D5E-45BE477DCC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708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D7308-2350-4480-A243-A399DC0D1E2B}" type="datetimeFigureOut">
              <a:rPr lang="ru-RU" smtClean="0"/>
              <a:t>23.12.2018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C86E4-BB36-45F6-9D5E-45BE477DCC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715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966" b="4327"/>
          <a:stretch/>
        </p:blipFill>
        <p:spPr>
          <a:xfrm>
            <a:off x="0" y="0"/>
            <a:ext cx="12192000" cy="688286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9400" y="3598818"/>
            <a:ext cx="4906600" cy="164099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— технология электросвязи, предназначенная для передачи на расстояние движущегося изображения.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07994" y="2540976"/>
            <a:ext cx="395531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Телевидение</a:t>
            </a:r>
            <a:endParaRPr lang="ru-RU" sz="4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21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7936"/>
          <a:stretch/>
        </p:blipFill>
        <p:spPr>
          <a:xfrm>
            <a:off x="356086" y="2166425"/>
            <a:ext cx="3640015" cy="46915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2462" y="132818"/>
            <a:ext cx="36136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Впервые принцип передачи изображения на расстояние изложил в 1880 году русский физик и биолог </a:t>
            </a:r>
            <a:r>
              <a:rPr lang="ru-RU" sz="2400" u="sng" dirty="0" smtClean="0"/>
              <a:t>П. Бахметьев.</a:t>
            </a:r>
            <a:endParaRPr lang="ru-RU" sz="2400" u="sng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b="2410"/>
          <a:stretch/>
        </p:blipFill>
        <p:spPr>
          <a:xfrm>
            <a:off x="4640217" y="2147945"/>
            <a:ext cx="3139222" cy="47100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80424" y="132818"/>
            <a:ext cx="30565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Первый патент на используемое сейчас электронное телевидение получил профессор </a:t>
            </a:r>
            <a:r>
              <a:rPr lang="ru-RU" sz="2400" u="sng" dirty="0" smtClean="0"/>
              <a:t>Б. </a:t>
            </a:r>
            <a:r>
              <a:rPr lang="ru-RU" sz="2400" u="sng" dirty="0" err="1" smtClean="0"/>
              <a:t>Розинг</a:t>
            </a:r>
            <a:r>
              <a:rPr lang="ru-RU" sz="2400" dirty="0" smtClean="0"/>
              <a:t>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r="6104"/>
          <a:stretch/>
        </p:blipFill>
        <p:spPr>
          <a:xfrm>
            <a:off x="8423555" y="2147945"/>
            <a:ext cx="3340553" cy="47246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23554" y="248234"/>
            <a:ext cx="334055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 smtClean="0"/>
              <a:t>Создателем современного телевидения считается  американский инженер русского происхождения </a:t>
            </a:r>
          </a:p>
          <a:p>
            <a:r>
              <a:rPr lang="ru-RU" sz="2100" u="sng" dirty="0" smtClean="0"/>
              <a:t>В. Зворыкин</a:t>
            </a:r>
            <a:r>
              <a:rPr lang="ru-RU" sz="2100" dirty="0" smtClean="0"/>
              <a:t>.</a:t>
            </a:r>
            <a:endParaRPr lang="ru-RU" sz="2100" dirty="0"/>
          </a:p>
        </p:txBody>
      </p:sp>
    </p:spTree>
    <p:extLst>
      <p:ext uri="{BB962C8B-B14F-4D97-AF65-F5344CB8AC3E}">
        <p14:creationId xmlns:p14="http://schemas.microsoft.com/office/powerpoint/2010/main" val="5660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19057" y="0"/>
            <a:ext cx="5881492" cy="1532426"/>
          </a:xfrm>
        </p:spPr>
        <p:txBody>
          <a:bodyPr>
            <a:normAutofit/>
          </a:bodyPr>
          <a:lstStyle/>
          <a:p>
            <a:r>
              <a:rPr lang="ru-RU" sz="4300" b="1" dirty="0" smtClean="0"/>
              <a:t>Иконоскоп В. Зворыкина </a:t>
            </a:r>
            <a:endParaRPr lang="ru-RU" sz="43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19058" y="1239715"/>
            <a:ext cx="5881491" cy="151227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– первая электронная телевизионная передающая трубка, позволившая организовать электронное телевещание.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9059" y="2932237"/>
            <a:ext cx="5881491" cy="39141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612" y="0"/>
            <a:ext cx="53857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36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769" y="215656"/>
            <a:ext cx="11090031" cy="1325563"/>
          </a:xfrm>
        </p:spPr>
        <p:txBody>
          <a:bodyPr/>
          <a:lstStyle/>
          <a:p>
            <a:r>
              <a:rPr lang="ru-RU" dirty="0" smtClean="0"/>
              <a:t>В Москве регулярное электронное вещание началось 10 марта 1939 года.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69" y="1708008"/>
            <a:ext cx="6822831" cy="44689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b="9256"/>
          <a:stretch/>
        </p:blipFill>
        <p:spPr>
          <a:xfrm>
            <a:off x="7737108" y="1708008"/>
            <a:ext cx="3859946" cy="44689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15128" y="6294580"/>
            <a:ext cx="39201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 smtClean="0"/>
              <a:t>Шаболовский</a:t>
            </a:r>
            <a:r>
              <a:rPr lang="ru-RU" sz="2000" dirty="0" smtClean="0"/>
              <a:t> телецентр, 1931 год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8684536" y="6309969"/>
            <a:ext cx="19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</a:t>
            </a:r>
            <a:r>
              <a:rPr lang="ru-RU" dirty="0" smtClean="0"/>
              <a:t>елевизор «ТК-1»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332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2208" y="298938"/>
            <a:ext cx="10515600" cy="437454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5100" dirty="0" smtClean="0"/>
              <a:t>Принцип передачи </a:t>
            </a:r>
            <a:r>
              <a:rPr lang="ru-RU" sz="5100" u="sng" dirty="0" smtClean="0"/>
              <a:t>изображения</a:t>
            </a:r>
            <a:r>
              <a:rPr lang="ru-RU" sz="5100" dirty="0" smtClean="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На передающей станции производится преобразование изображения в последовательность электрических сигналов.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Этими сигналами модулируются колебания, вырабатываемые генератором высокой частоты.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Модулированная электромагнитная волна переносит информацию на большие расстояния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В приемнике производится обратное преобразование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Высокочастотные модулируемые колебания детектируются, а полученный сигнал преобразуется в видимое изображение.</a:t>
            </a:r>
          </a:p>
          <a:p>
            <a:pPr marL="514350" indent="-514350">
              <a:buFont typeface="+mj-lt"/>
              <a:buAutoNum type="arabicPeriod"/>
            </a:pPr>
            <a:endParaRPr lang="ru-RU" dirty="0"/>
          </a:p>
          <a:p>
            <a:pPr marL="0" indent="0">
              <a:buNone/>
            </a:pPr>
            <a:r>
              <a:rPr lang="ru-RU" sz="5100" dirty="0" smtClean="0"/>
              <a:t>Принцип передачи </a:t>
            </a:r>
            <a:r>
              <a:rPr lang="ru-RU" sz="5100" u="sng" dirty="0" smtClean="0"/>
              <a:t>движения</a:t>
            </a:r>
            <a:r>
              <a:rPr lang="ru-RU" sz="5100" dirty="0" smtClean="0"/>
              <a:t>: </a:t>
            </a:r>
            <a:r>
              <a:rPr lang="ru-RU" dirty="0" smtClean="0"/>
              <a:t>немного отличающиеся друг от друга изображения движущегося объекта (кадры) передаются десятки раз в секунду (в нашем телевидении 50 раз).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41923" b="29231"/>
          <a:stretch/>
        </p:blipFill>
        <p:spPr>
          <a:xfrm>
            <a:off x="0" y="4897315"/>
            <a:ext cx="12192000" cy="197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47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53752"/>
            <a:ext cx="10515600" cy="1325563"/>
          </a:xfrm>
        </p:spPr>
        <p:txBody>
          <a:bodyPr>
            <a:noAutofit/>
          </a:bodyPr>
          <a:lstStyle/>
          <a:p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Современная телевизионная система 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736" t="21475" r="11663" b="2564"/>
          <a:stretch/>
        </p:blipFill>
        <p:spPr>
          <a:xfrm>
            <a:off x="5083529" y="2646484"/>
            <a:ext cx="6951223" cy="38774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5697" r="8779"/>
          <a:stretch/>
        </p:blipFill>
        <p:spPr>
          <a:xfrm>
            <a:off x="0" y="2045009"/>
            <a:ext cx="4858871" cy="481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9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173</Words>
  <Application>Microsoft Office PowerPoint</Application>
  <PresentationFormat>Широкоэкранный</PresentationFormat>
  <Paragraphs>20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Иконоскоп В. Зворыкина </vt:lpstr>
      <vt:lpstr>В Москве регулярное электронное вещание началось 10 марта 1939 года.</vt:lpstr>
      <vt:lpstr>Презентация PowerPoint</vt:lpstr>
      <vt:lpstr>Современная телевизионная система 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13</cp:revision>
  <dcterms:created xsi:type="dcterms:W3CDTF">2018-12-23T14:49:55Z</dcterms:created>
  <dcterms:modified xsi:type="dcterms:W3CDTF">2018-12-23T16:52:57Z</dcterms:modified>
</cp:coreProperties>
</file>